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5"/>
  </p:notesMasterIdLst>
  <p:sldIdLst>
    <p:sldId id="256" r:id="rId2"/>
    <p:sldId id="257" r:id="rId3"/>
    <p:sldId id="258" r:id="rId4"/>
  </p:sldIdLst>
  <p:sldSz cx="6858000" cy="9906000" type="A4"/>
  <p:notesSz cx="6797675" cy="9926638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747775"/>
          </p15:clr>
        </p15:guide>
        <p15:guide id="2" pos="2160" userDrawn="1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6" d="100"/>
          <a:sy n="56" d="100"/>
        </p:scale>
        <p:origin x="2621" y="43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111375" y="744538"/>
            <a:ext cx="25749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3ec150fcab2_0_1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11375" y="744538"/>
            <a:ext cx="25749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3ec150fcab2_0_146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3fb496a0634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11375" y="744538"/>
            <a:ext cx="25749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3fb496a0634_0_11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3fb496a0634_0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11375" y="744538"/>
            <a:ext cx="25749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3fb496a0634_0_3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33781" y="1433996"/>
            <a:ext cx="6390450" cy="395315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39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39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39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39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39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39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39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39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39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33775" y="5458315"/>
            <a:ext cx="6390450" cy="152648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1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6354344" y="8981011"/>
            <a:ext cx="411525" cy="75804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33775" y="4142378"/>
            <a:ext cx="6390450" cy="162124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27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27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27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27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27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27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27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27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27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6354344" y="8981011"/>
            <a:ext cx="411525" cy="75804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33775" y="857085"/>
            <a:ext cx="6390450" cy="110297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33775" y="2219582"/>
            <a:ext cx="6390450" cy="657973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342900" lvl="0" indent="-257175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685800" lvl="1" indent="-238125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028700" lvl="2" indent="-238125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371600" lvl="3" indent="-238125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1714500" lvl="4" indent="-238125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057400" lvl="5" indent="-238125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2400300" lvl="6" indent="-238125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2743200" lvl="7" indent="-238125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3086100" lvl="8" indent="-238125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6354344" y="8981011"/>
            <a:ext cx="411525" cy="75804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33775" y="857085"/>
            <a:ext cx="6390450" cy="110297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33775" y="2219582"/>
            <a:ext cx="2999925" cy="657973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342900" lvl="0" indent="-238125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050"/>
            </a:lvl1pPr>
            <a:lvl2pPr marL="685800" lvl="1" indent="-228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900"/>
            </a:lvl2pPr>
            <a:lvl3pPr marL="1028700" lvl="2" indent="-228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900"/>
            </a:lvl3pPr>
            <a:lvl4pPr marL="1371600" lvl="3" indent="-2286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900"/>
            </a:lvl4pPr>
            <a:lvl5pPr marL="1714500" lvl="4" indent="-228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900"/>
            </a:lvl5pPr>
            <a:lvl6pPr marL="2057400" lvl="5" indent="-228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900"/>
            </a:lvl6pPr>
            <a:lvl7pPr marL="2400300" lvl="6" indent="-2286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900"/>
            </a:lvl7pPr>
            <a:lvl8pPr marL="2743200" lvl="7" indent="-228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900"/>
            </a:lvl8pPr>
            <a:lvl9pPr marL="3086100" lvl="8" indent="-228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9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624300" y="2219582"/>
            <a:ext cx="2999925" cy="657973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342900" lvl="0" indent="-238125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050"/>
            </a:lvl1pPr>
            <a:lvl2pPr marL="685800" lvl="1" indent="-228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900"/>
            </a:lvl2pPr>
            <a:lvl3pPr marL="1028700" lvl="2" indent="-228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900"/>
            </a:lvl3pPr>
            <a:lvl4pPr marL="1371600" lvl="3" indent="-2286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900"/>
            </a:lvl4pPr>
            <a:lvl5pPr marL="1714500" lvl="4" indent="-228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900"/>
            </a:lvl5pPr>
            <a:lvl6pPr marL="2057400" lvl="5" indent="-228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900"/>
            </a:lvl6pPr>
            <a:lvl7pPr marL="2400300" lvl="6" indent="-2286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900"/>
            </a:lvl7pPr>
            <a:lvl8pPr marL="2743200" lvl="7" indent="-228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900"/>
            </a:lvl8pPr>
            <a:lvl9pPr marL="3086100" lvl="8" indent="-228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9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6354344" y="8981011"/>
            <a:ext cx="411525" cy="75804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33775" y="857085"/>
            <a:ext cx="6390450" cy="110297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6354344" y="8981011"/>
            <a:ext cx="411525" cy="75804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33775" y="1070045"/>
            <a:ext cx="2106000" cy="1455422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18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33775" y="2676267"/>
            <a:ext cx="2106000" cy="612328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342900" lvl="0" indent="-2286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900"/>
            </a:lvl1pPr>
            <a:lvl2pPr marL="685800" lvl="1" indent="-228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900"/>
            </a:lvl2pPr>
            <a:lvl3pPr marL="1028700" lvl="2" indent="-228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900"/>
            </a:lvl3pPr>
            <a:lvl4pPr marL="1371600" lvl="3" indent="-2286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900"/>
            </a:lvl4pPr>
            <a:lvl5pPr marL="1714500" lvl="4" indent="-228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900"/>
            </a:lvl5pPr>
            <a:lvl6pPr marL="2057400" lvl="5" indent="-228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900"/>
            </a:lvl6pPr>
            <a:lvl7pPr marL="2400300" lvl="6" indent="-2286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900"/>
            </a:lvl7pPr>
            <a:lvl8pPr marL="2743200" lvl="7" indent="-228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900"/>
            </a:lvl8pPr>
            <a:lvl9pPr marL="3086100" lvl="8" indent="-228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9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6354344" y="8981011"/>
            <a:ext cx="411525" cy="75804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367688" y="866955"/>
            <a:ext cx="4775850" cy="7878578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36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36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6354344" y="8981011"/>
            <a:ext cx="411525" cy="75804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429000" y="-241"/>
            <a:ext cx="3429000" cy="9906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50"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199125" y="2375004"/>
            <a:ext cx="3033900" cy="285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315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315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315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315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315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315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315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315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315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199125" y="5398515"/>
            <a:ext cx="3033900" cy="237871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1575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1575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1575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1575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1575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1575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1575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1575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1575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3704625" y="1394515"/>
            <a:ext cx="2877750" cy="711648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342900" lvl="0" indent="-257175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685800" lvl="1" indent="-238125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028700" lvl="2" indent="-238125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371600" lvl="3" indent="-238125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1714500" lvl="4" indent="-238125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057400" lvl="5" indent="-238125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2400300" lvl="6" indent="-238125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2743200" lvl="7" indent="-238125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3086100" lvl="8" indent="-238125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6354344" y="8981011"/>
            <a:ext cx="411525" cy="75804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33775" y="8147774"/>
            <a:ext cx="4499100" cy="1165378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342900" lvl="0" indent="-1714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6354344" y="8981011"/>
            <a:ext cx="411525" cy="75804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33775" y="2130315"/>
            <a:ext cx="6390450" cy="378155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9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9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9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9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9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9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9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9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9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33775" y="6070952"/>
            <a:ext cx="6390450" cy="250524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342900" lvl="0" indent="-257175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685800" lvl="1" indent="-238125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028700" lvl="2" indent="-238125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371600" lvl="3" indent="-238125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1714500" lvl="4" indent="-238125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057400" lvl="5" indent="-238125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2400300" lvl="6" indent="-238125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2743200" lvl="7" indent="-238125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3086100" lvl="8" indent="-238125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6354344" y="8981011"/>
            <a:ext cx="411525" cy="75804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6354344" y="8981011"/>
            <a:ext cx="411525" cy="75804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33775" y="857085"/>
            <a:ext cx="6390450" cy="11029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33775" y="2219582"/>
            <a:ext cx="6390450" cy="65797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6354344" y="8981011"/>
            <a:ext cx="411525" cy="7580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750">
                <a:solidFill>
                  <a:schemeClr val="dk2"/>
                </a:solidFill>
              </a:defRPr>
            </a:lvl1pPr>
            <a:lvl2pPr lvl="1" algn="r">
              <a:buNone/>
              <a:defRPr sz="750">
                <a:solidFill>
                  <a:schemeClr val="dk2"/>
                </a:solidFill>
              </a:defRPr>
            </a:lvl2pPr>
            <a:lvl3pPr lvl="2" algn="r">
              <a:buNone/>
              <a:defRPr sz="750">
                <a:solidFill>
                  <a:schemeClr val="dk2"/>
                </a:solidFill>
              </a:defRPr>
            </a:lvl3pPr>
            <a:lvl4pPr lvl="3" algn="r">
              <a:buNone/>
              <a:defRPr sz="750">
                <a:solidFill>
                  <a:schemeClr val="dk2"/>
                </a:solidFill>
              </a:defRPr>
            </a:lvl4pPr>
            <a:lvl5pPr lvl="4" algn="r">
              <a:buNone/>
              <a:defRPr sz="750">
                <a:solidFill>
                  <a:schemeClr val="dk2"/>
                </a:solidFill>
              </a:defRPr>
            </a:lvl5pPr>
            <a:lvl6pPr lvl="5" algn="r">
              <a:buNone/>
              <a:defRPr sz="750">
                <a:solidFill>
                  <a:schemeClr val="dk2"/>
                </a:solidFill>
              </a:defRPr>
            </a:lvl6pPr>
            <a:lvl7pPr lvl="6" algn="r">
              <a:buNone/>
              <a:defRPr sz="750">
                <a:solidFill>
                  <a:schemeClr val="dk2"/>
                </a:solidFill>
              </a:defRPr>
            </a:lvl7pPr>
            <a:lvl8pPr lvl="7" algn="r">
              <a:buNone/>
              <a:defRPr sz="750">
                <a:solidFill>
                  <a:schemeClr val="dk2"/>
                </a:solidFill>
              </a:defRPr>
            </a:lvl8pPr>
            <a:lvl9pPr lvl="8" algn="r">
              <a:buNone/>
              <a:defRPr sz="750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05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6242" y="577682"/>
            <a:ext cx="6605516" cy="87506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Google Shape;60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5243" y="1847885"/>
            <a:ext cx="6702757" cy="621022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C7BB0F2-7515-4FDE-81BB-719AB077A7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6858000" cy="969220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A4 Paper (210x297 mm)</PresentationFormat>
  <Paragraphs>0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5" baseType="lpstr">
      <vt:lpstr>Arial</vt:lpstr>
      <vt:lpstr>Simple Light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Sam Huntingdon</dc:creator>
  <cp:lastModifiedBy>Sam Huntingdon</cp:lastModifiedBy>
  <cp:revision>2</cp:revision>
  <cp:lastPrinted>2026-10-12T13:08:55Z</cp:lastPrinted>
  <dcterms:modified xsi:type="dcterms:W3CDTF">2026-10-12T13:10:13Z</dcterms:modified>
</cp:coreProperties>
</file>